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2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Lato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Lato-bold.fntdata"/><Relationship Id="rId10" Type="http://schemas.openxmlformats.org/officeDocument/2006/relationships/font" Target="fonts/Lato-regular.fntdata"/><Relationship Id="rId13" Type="http://schemas.openxmlformats.org/officeDocument/2006/relationships/font" Target="fonts/Lato-boldItalic.fntdata"/><Relationship Id="rId12" Type="http://schemas.openxmlformats.org/officeDocument/2006/relationships/font" Target="fonts/Lato-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ge260532b9f_0_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" name="Google Shape;31;ge260532b9f_0_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ge260532b9f_0_8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" name="Google Shape;43;ge260532b9f_0_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ge260532b9f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" name="Google Shape;50;ge260532b9f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e260532b9f_0_8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e260532b9f_0_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Relationship Id="rId3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900"/>
              <a:buFont typeface="Lato"/>
              <a:buNone/>
              <a:defRPr b="1" sz="4900"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Lato"/>
              <a:buNone/>
              <a:defRPr sz="2800">
                <a:latin typeface="Lato"/>
                <a:ea typeface="Lato"/>
                <a:cs typeface="Lato"/>
                <a:sym typeface="Lato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3" name="Google Shape;13;p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72200" cy="1482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Google Shape;14;p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rot="10800000">
            <a:off x="8171800" y="3663675"/>
            <a:ext cx="972200" cy="1482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1">
  <p:cSld name="TITLE_1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900"/>
              <a:buFont typeface="Lato"/>
              <a:buNone/>
              <a:defRPr b="1" sz="4900">
                <a:latin typeface="Lato"/>
                <a:ea typeface="Lato"/>
                <a:cs typeface="Lato"/>
                <a:sym typeface="Lato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Lato"/>
              <a:buNone/>
              <a:defRPr sz="2800">
                <a:latin typeface="Lato"/>
                <a:ea typeface="Lato"/>
                <a:cs typeface="Lato"/>
                <a:sym typeface="Lato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9" name="Google Shape;19;p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72200" cy="1482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Google Shape;20;p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rot="10800000">
            <a:off x="8171800" y="3663675"/>
            <a:ext cx="972200" cy="1482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Google Shape;21;p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86650" y="4208175"/>
            <a:ext cx="3148800" cy="393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4" name="Google Shape;24;p4"/>
          <p:cNvSpPr/>
          <p:nvPr/>
        </p:nvSpPr>
        <p:spPr>
          <a:xfrm>
            <a:off x="-76200" y="-20850"/>
            <a:ext cx="4598400" cy="5185200"/>
          </a:xfrm>
          <a:prstGeom prst="rect">
            <a:avLst/>
          </a:prstGeom>
          <a:solidFill>
            <a:srgbClr val="1A1A1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25" name="Google Shape;25;p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540925" y="2252325"/>
            <a:ext cx="3148800" cy="393600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Google Shape;26;p4"/>
          <p:cNvSpPr txBox="1"/>
          <p:nvPr>
            <p:ph idx="1" type="subTitle"/>
          </p:nvPr>
        </p:nvSpPr>
        <p:spPr>
          <a:xfrm>
            <a:off x="5106275" y="2129150"/>
            <a:ext cx="3428100" cy="130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Lato"/>
              <a:buNone/>
              <a:defRPr sz="2800">
                <a:latin typeface="Lato"/>
                <a:ea typeface="Lato"/>
                <a:cs typeface="Lato"/>
                <a:sym typeface="Lato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 1">
  <p:cSld name="SECTION_HEADER_1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/>
          <p:nvPr>
            <p:ph idx="4294967295" type="ctrTitle"/>
          </p:nvPr>
        </p:nvSpPr>
        <p:spPr>
          <a:xfrm>
            <a:off x="189225" y="2849050"/>
            <a:ext cx="3881700" cy="72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990"/>
              <a:buNone/>
            </a:pPr>
            <a:r>
              <a:rPr b="1" lang="en" sz="2220"/>
              <a:t>Write here your full Name</a:t>
            </a:r>
            <a:endParaRPr sz="2220"/>
          </a:p>
        </p:txBody>
      </p:sp>
      <p:sp>
        <p:nvSpPr>
          <p:cNvPr id="34" name="Google Shape;34;p6"/>
          <p:cNvSpPr txBox="1"/>
          <p:nvPr>
            <p:ph idx="4294967295" type="subTitle"/>
          </p:nvPr>
        </p:nvSpPr>
        <p:spPr>
          <a:xfrm>
            <a:off x="242775" y="3499450"/>
            <a:ext cx="4476000" cy="567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2000"/>
              <a:t>Your Headline Presentation</a:t>
            </a:r>
            <a:endParaRPr/>
          </a:p>
        </p:txBody>
      </p:sp>
      <p:sp>
        <p:nvSpPr>
          <p:cNvPr id="35" name="Google Shape;35;p6"/>
          <p:cNvSpPr txBox="1"/>
          <p:nvPr>
            <p:ph idx="4294967295" type="subTitle"/>
          </p:nvPr>
        </p:nvSpPr>
        <p:spPr>
          <a:xfrm>
            <a:off x="4772675" y="360500"/>
            <a:ext cx="8520600" cy="567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-"/>
            </a:pPr>
            <a:r>
              <a:rPr b="1" lang="en" sz="1600"/>
              <a:t>Provide a picture of you</a:t>
            </a:r>
            <a:endParaRPr b="1" sz="1600"/>
          </a:p>
        </p:txBody>
      </p:sp>
      <p:pic>
        <p:nvPicPr>
          <p:cNvPr id="36" name="Google Shape;36;p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7075" y="79625"/>
            <a:ext cx="4795827" cy="2700000"/>
          </a:xfrm>
          <a:prstGeom prst="rect">
            <a:avLst/>
          </a:prstGeom>
          <a:noFill/>
          <a:ln>
            <a:noFill/>
          </a:ln>
        </p:spPr>
      </p:pic>
      <p:sp>
        <p:nvSpPr>
          <p:cNvPr id="37" name="Google Shape;37;p6"/>
          <p:cNvSpPr txBox="1"/>
          <p:nvPr>
            <p:ph idx="4294967295" type="subTitle"/>
          </p:nvPr>
        </p:nvSpPr>
        <p:spPr>
          <a:xfrm>
            <a:off x="4772675" y="1030900"/>
            <a:ext cx="3420300" cy="86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-"/>
            </a:pPr>
            <a:r>
              <a:rPr b="1" lang="en" sz="1600"/>
              <a:t>1 to 3 companies you’d like to highlight in your profile</a:t>
            </a:r>
            <a:endParaRPr b="1" sz="1600"/>
          </a:p>
        </p:txBody>
      </p:sp>
      <p:sp>
        <p:nvSpPr>
          <p:cNvPr id="38" name="Google Shape;38;p6"/>
          <p:cNvSpPr txBox="1"/>
          <p:nvPr>
            <p:ph idx="4294967295" type="subTitle"/>
          </p:nvPr>
        </p:nvSpPr>
        <p:spPr>
          <a:xfrm>
            <a:off x="5201175" y="1979800"/>
            <a:ext cx="3420300" cy="86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/>
              <a:t>Company 1: </a:t>
            </a:r>
            <a:r>
              <a:rPr lang="en" sz="1500"/>
              <a:t>(Eg) Retentionning </a:t>
            </a:r>
            <a:endParaRPr sz="1500"/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en" sz="1500"/>
              <a:t>Job Title: </a:t>
            </a:r>
            <a:r>
              <a:rPr lang="en" sz="1500"/>
              <a:t>(Eg) Co-Founder</a:t>
            </a:r>
            <a:endParaRPr sz="1500"/>
          </a:p>
        </p:txBody>
      </p:sp>
      <p:sp>
        <p:nvSpPr>
          <p:cNvPr id="39" name="Google Shape;39;p6"/>
          <p:cNvSpPr txBox="1"/>
          <p:nvPr>
            <p:ph idx="4294967295" type="subTitle"/>
          </p:nvPr>
        </p:nvSpPr>
        <p:spPr>
          <a:xfrm>
            <a:off x="5201175" y="2928700"/>
            <a:ext cx="3420300" cy="86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/>
              <a:t>Company 2: </a:t>
            </a:r>
            <a:endParaRPr sz="1500"/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500"/>
              <a:t>Job Title</a:t>
            </a:r>
            <a:endParaRPr sz="1500"/>
          </a:p>
        </p:txBody>
      </p:sp>
      <p:sp>
        <p:nvSpPr>
          <p:cNvPr id="40" name="Google Shape;40;p6"/>
          <p:cNvSpPr txBox="1"/>
          <p:nvPr>
            <p:ph idx="4294967295" type="subTitle"/>
          </p:nvPr>
        </p:nvSpPr>
        <p:spPr>
          <a:xfrm>
            <a:off x="5201175" y="3877600"/>
            <a:ext cx="3420300" cy="86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/>
              <a:t>Company 3: </a:t>
            </a:r>
            <a:endParaRPr sz="1500"/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500"/>
              <a:t>Job Title</a:t>
            </a:r>
            <a:endParaRPr sz="15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7"/>
          <p:cNvSpPr txBox="1"/>
          <p:nvPr>
            <p:ph type="ctrTitle"/>
          </p:nvPr>
        </p:nvSpPr>
        <p:spPr>
          <a:xfrm>
            <a:off x="962100" y="132450"/>
            <a:ext cx="8520600" cy="1262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900"/>
              <a:t>Title here</a:t>
            </a:r>
            <a:endParaRPr sz="3900"/>
          </a:p>
        </p:txBody>
      </p:sp>
      <p:sp>
        <p:nvSpPr>
          <p:cNvPr id="46" name="Google Shape;46;p7"/>
          <p:cNvSpPr txBox="1"/>
          <p:nvPr>
            <p:ph idx="1" type="subTitle"/>
          </p:nvPr>
        </p:nvSpPr>
        <p:spPr>
          <a:xfrm>
            <a:off x="1069550" y="1395150"/>
            <a:ext cx="38712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/>
              <a:t>Subtitle</a:t>
            </a:r>
            <a:endParaRPr sz="2500"/>
          </a:p>
        </p:txBody>
      </p:sp>
      <p:sp>
        <p:nvSpPr>
          <p:cNvPr id="47" name="Google Shape;47;p7"/>
          <p:cNvSpPr txBox="1"/>
          <p:nvPr>
            <p:ph idx="1" type="subTitle"/>
          </p:nvPr>
        </p:nvSpPr>
        <p:spPr>
          <a:xfrm>
            <a:off x="993350" y="2187750"/>
            <a:ext cx="5914500" cy="2326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-363537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b="1" lang="en" sz="2500"/>
              <a:t>Point 1</a:t>
            </a:r>
            <a:endParaRPr b="1" sz="2500"/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Text text text text text text text text text text text text </a:t>
            </a:r>
            <a:endParaRPr sz="1600"/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  <a:p>
            <a:pPr indent="-363537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b="1" lang="en" sz="2500"/>
              <a:t>Point 2</a:t>
            </a:r>
            <a:endParaRPr b="1" sz="2500"/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Text text text text text text text text text text text text </a:t>
            </a:r>
            <a:endParaRPr sz="1600"/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500"/>
          </a:p>
          <a:p>
            <a:pPr indent="-363537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b="1" lang="en" sz="2500"/>
              <a:t>Point 3</a:t>
            </a:r>
            <a:endParaRPr b="1" sz="2500"/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Text text text text text text text text text text text text </a:t>
            </a:r>
            <a:endParaRPr b="1" sz="25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8"/>
          <p:cNvSpPr txBox="1"/>
          <p:nvPr>
            <p:ph type="ctrTitle"/>
          </p:nvPr>
        </p:nvSpPr>
        <p:spPr>
          <a:xfrm>
            <a:off x="962100" y="132450"/>
            <a:ext cx="8520600" cy="1262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900"/>
              <a:t>Title here</a:t>
            </a:r>
            <a:endParaRPr sz="3900"/>
          </a:p>
        </p:txBody>
      </p:sp>
      <p:sp>
        <p:nvSpPr>
          <p:cNvPr id="53" name="Google Shape;53;p8"/>
          <p:cNvSpPr txBox="1"/>
          <p:nvPr>
            <p:ph idx="1" type="subTitle"/>
          </p:nvPr>
        </p:nvSpPr>
        <p:spPr>
          <a:xfrm>
            <a:off x="1069550" y="1395150"/>
            <a:ext cx="38712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/>
              <a:t>Subtitle</a:t>
            </a:r>
            <a:endParaRPr sz="2500"/>
          </a:p>
        </p:txBody>
      </p:sp>
      <p:sp>
        <p:nvSpPr>
          <p:cNvPr id="54" name="Google Shape;54;p8"/>
          <p:cNvSpPr txBox="1"/>
          <p:nvPr>
            <p:ph idx="1" type="subTitle"/>
          </p:nvPr>
        </p:nvSpPr>
        <p:spPr>
          <a:xfrm>
            <a:off x="993350" y="2187750"/>
            <a:ext cx="5914500" cy="2326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-363537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b="1" lang="en" sz="2500"/>
              <a:t>Point 1</a:t>
            </a:r>
            <a:endParaRPr b="1" sz="2500"/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Text text text text text text text text </a:t>
            </a:r>
            <a:r>
              <a:rPr lang="en" sz="1600"/>
              <a:t>text text text text </a:t>
            </a:r>
            <a:endParaRPr sz="1600"/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  <a:p>
            <a:pPr indent="-363537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b="1" lang="en" sz="2500"/>
              <a:t>Point 2</a:t>
            </a:r>
            <a:endParaRPr b="1" sz="2500"/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Text text text text text text text text text text text text </a:t>
            </a:r>
            <a:endParaRPr sz="1600"/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500"/>
          </a:p>
          <a:p>
            <a:pPr indent="-363537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b="1" lang="en" sz="2500"/>
              <a:t>Point 3</a:t>
            </a:r>
            <a:endParaRPr b="1" sz="2500"/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Text text text text text text text text text text text text </a:t>
            </a:r>
            <a:endParaRPr b="1" sz="25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/>
          <p:nvPr>
            <p:ph idx="1" type="subTitle"/>
          </p:nvPr>
        </p:nvSpPr>
        <p:spPr>
          <a:xfrm>
            <a:off x="5182475" y="2205350"/>
            <a:ext cx="3428100" cy="130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Thank You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